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92" r:id="rId4"/>
    <p:sldId id="278" r:id="rId5"/>
    <p:sldId id="294" r:id="rId6"/>
    <p:sldId id="281" r:id="rId7"/>
    <p:sldId id="260" r:id="rId8"/>
    <p:sldId id="284" r:id="rId9"/>
    <p:sldId id="272" r:id="rId10"/>
    <p:sldId id="285" r:id="rId11"/>
    <p:sldId id="261" r:id="rId12"/>
    <p:sldId id="269" r:id="rId13"/>
    <p:sldId id="276" r:id="rId14"/>
    <p:sldId id="286" r:id="rId15"/>
    <p:sldId id="288" r:id="rId16"/>
    <p:sldId id="295" r:id="rId17"/>
    <p:sldId id="289" r:id="rId18"/>
    <p:sldId id="290" r:id="rId19"/>
    <p:sldId id="291" r:id="rId20"/>
    <p:sldId id="259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mẫu</a:t>
            </a:r>
            <a:endParaRPr lang="vi-VN" dirty="0"/>
          </a:p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tìm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chứa</a:t>
            </a:r>
            <a:r>
              <a:rPr lang="vi-VN" dirty="0"/>
              <a:t> âm </a:t>
            </a:r>
            <a:r>
              <a:rPr lang="vi-VN" dirty="0" err="1"/>
              <a:t>chữ</a:t>
            </a:r>
            <a:r>
              <a:rPr lang="vi-VN" dirty="0"/>
              <a:t> e, ê</a:t>
            </a:r>
          </a:p>
          <a:p>
            <a:r>
              <a:rPr lang="vi-VN" dirty="0" err="1"/>
              <a:t>Hs</a:t>
            </a:r>
            <a:r>
              <a:rPr lang="vi-VN" dirty="0"/>
              <a:t> đanh </a:t>
            </a:r>
            <a:r>
              <a:rPr lang="vi-VN" dirty="0" err="1"/>
              <a:t>vần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khó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thanh </a:t>
            </a:r>
            <a:r>
              <a:rPr lang="vi-VN" dirty="0" err="1"/>
              <a:t>tiếng</a:t>
            </a:r>
            <a:r>
              <a:rPr lang="vi-VN" dirty="0"/>
              <a:t> câu </a:t>
            </a:r>
            <a:r>
              <a:rPr lang="vi-VN" dirty="0" err="1"/>
              <a:t>ứng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:a16="http://schemas.microsoft.com/office/drawing/2014/main" xmlns="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xmlns="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324486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7200" b="1" dirty="0" err="1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ot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– </a:t>
                      </a:r>
                      <a:r>
                        <a:rPr lang="en-US" sz="7200" b="1" baseline="0" dirty="0" err="1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oât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- </a:t>
                      </a:r>
                      <a:r>
                        <a:rPr lang="en-US" sz="7200" b="1" baseline="0" dirty="0" err="1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ôt</a:t>
                      </a:r>
                      <a:r>
                        <a:rPr lang="vi-VN" sz="7200" b="1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xmlns="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0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xmlns="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A5840DC-30F4-46D0-B7EA-71E2F561685A}"/>
              </a:ext>
            </a:extLst>
          </p:cNvPr>
          <p:cNvSpPr txBox="1"/>
          <p:nvPr/>
        </p:nvSpPr>
        <p:spPr>
          <a:xfrm>
            <a:off x="6752494" y="936010"/>
            <a:ext cx="36384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>
                <a:latin typeface="HP001 4H" pitchFamily="34" charset="-127"/>
                <a:ea typeface="HP001 4H" pitchFamily="34" charset="-127"/>
              </a:rPr>
              <a:t>o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 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sọt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ôt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lá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lốt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ơt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thớt</a:t>
            </a:r>
            <a:endParaRPr lang="en-US" sz="7200" b="1" dirty="0" smtClean="0">
              <a:latin typeface="HP001 4H" pitchFamily="34" charset="-127"/>
              <a:ea typeface="HP001 4H" pitchFamily="34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7200" b="1" dirty="0" smtClean="0">
              <a:latin typeface="HP001 4H" pitchFamily="34" charset="-127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25308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791" y="5651066"/>
            <a:ext cx="3428999" cy="1028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 err="1">
                <a:latin typeface="VNI-Avo" pitchFamily="2" charset="0"/>
              </a:rPr>
              <a:t>q</a:t>
            </a:r>
            <a:r>
              <a:rPr lang="en-US" sz="7200" dirty="0" err="1" smtClean="0">
                <a:latin typeface="VNI-Avo" pitchFamily="2" charset="0"/>
              </a:rPr>
              <a:t>uaû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ôùt</a:t>
            </a:r>
            <a:r>
              <a:rPr lang="en-US" sz="7200" dirty="0" smtClean="0">
                <a:latin typeface="VNI-Avo" pitchFamily="2" charset="0"/>
              </a:rPr>
              <a:t> </a:t>
            </a:r>
            <a:endParaRPr lang="en-US" sz="7200" dirty="0">
              <a:latin typeface="VNI-Avo" pitchFamily="2" charset="0"/>
            </a:endParaRPr>
          </a:p>
          <a:p>
            <a:pPr marL="0" indent="0"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4098" name="Picture 2" descr="C:\Users\NVT\AppData\Local\Temp\Rar$DIa5712.45983\10 - 3 ớ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110835"/>
            <a:ext cx="10584872" cy="60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23508" y="5440074"/>
            <a:ext cx="3318165" cy="1028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b</a:t>
            </a:r>
            <a:r>
              <a:rPr lang="en-US" sz="7200" dirty="0" err="1" smtClean="0">
                <a:latin typeface="VNI-Avo" pitchFamily="2" charset="0"/>
              </a:rPr>
              <a:t>oät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mì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5122" name="Picture 2" descr="C:\Users\NVT\AppData\Local\Temp\Rar$DIa5712.5599\10 - 3 bột mì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4" y="0"/>
            <a:ext cx="9615054" cy="51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32843" y="5653973"/>
            <a:ext cx="2719121" cy="8312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7200" dirty="0" err="1">
                <a:latin typeface="VNI-Avo" pitchFamily="2" charset="0"/>
              </a:rPr>
              <a:t>r</a:t>
            </a:r>
            <a:r>
              <a:rPr lang="en-US" sz="7200" dirty="0" err="1" smtClean="0">
                <a:latin typeface="VNI-Avo" pitchFamily="2" charset="0"/>
              </a:rPr>
              <a:t>oùt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traø</a:t>
            </a:r>
            <a:r>
              <a:rPr lang="en-US" sz="7200" dirty="0" smtClean="0">
                <a:latin typeface="VNI-Avo" pitchFamily="2" charset="0"/>
              </a:rPr>
              <a:t> </a:t>
            </a:r>
            <a:endParaRPr lang="en-US" sz="7200" dirty="0">
              <a:latin typeface="VNI-Avo" pitchFamily="2" charset="0"/>
            </a:endParaRPr>
          </a:p>
          <a:p>
            <a:pPr marL="0" indent="0"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6146" name="Picture 2" descr="C:\Users\NVT\AppData\Local\Temp\Rar$DIa5712.10535\10 - 3 rót trà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3" y="166256"/>
            <a:ext cx="10307781" cy="597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64627" y="2808847"/>
            <a:ext cx="3428999" cy="10284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q</a:t>
            </a:r>
            <a:r>
              <a:rPr lang="en-US" sz="7200" dirty="0" err="1" smtClean="0">
                <a:latin typeface="VNI-Avo" pitchFamily="2" charset="0"/>
              </a:rPr>
              <a:t>uaû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ôùt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75418" y="5828001"/>
            <a:ext cx="4516582" cy="1028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v</a:t>
            </a:r>
            <a:r>
              <a:rPr lang="en-US" sz="7200" dirty="0" err="1" smtClean="0">
                <a:latin typeface="VNI-Avo" pitchFamily="2" charset="0"/>
              </a:rPr>
              <a:t>eït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moû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ñoû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26624" y="6026727"/>
            <a:ext cx="3082142" cy="83127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v</a:t>
            </a:r>
            <a:r>
              <a:rPr lang="en-US" sz="7200" dirty="0" err="1" smtClean="0">
                <a:latin typeface="VNI-Avo" pitchFamily="2" charset="0"/>
              </a:rPr>
              <a:t>òt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baàu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11" name="Picture 2" descr="C:\Users\NVT\AppData\Local\Temp\Rar$DIa5712.45983\10 - 3 ớ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42614"/>
            <a:ext cx="5403271" cy="30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VT\AppData\Local\Temp\Rar$DIa5712.5599\10 - 3 bột mì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7" y="3094574"/>
            <a:ext cx="5514108" cy="293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VT\AppData\Local\Temp\Rar$DIa5712.10535\10 - 3 rót trà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07" y="2466111"/>
            <a:ext cx="5617853" cy="32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52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6A32830-9E4F-449B-99A0-29F6C687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Tìm nhöõng tieáng coù chöùa </a:t>
            </a:r>
            <a:r>
              <a:rPr lang="en-US" dirty="0" err="1" smtClean="0">
                <a:latin typeface="VNI-Avo" pitchFamily="2" charset="0"/>
              </a:rPr>
              <a:t>vaàn</a:t>
            </a:r>
            <a:r>
              <a:rPr lang="vi-VN" dirty="0" smtClean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o</a:t>
            </a:r>
            <a:r>
              <a:rPr lang="en-US" dirty="0" err="1" smtClean="0">
                <a:latin typeface="VNI-Avo" pitchFamily="2" charset="0"/>
              </a:rPr>
              <a:t>t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oât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ô</a:t>
            </a:r>
            <a:r>
              <a:rPr lang="en-US" dirty="0" err="1" smtClean="0">
                <a:latin typeface="VNI-Avo" pitchFamily="2" charset="0"/>
              </a:rPr>
              <a:t>t</a:t>
            </a:r>
            <a:r>
              <a:rPr lang="vi-VN" dirty="0" smtClean="0">
                <a:latin typeface="VNI-Avo" pitchFamily="2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:a16="http://schemas.microsoft.com/office/drawing/2014/main" xmlns="" id="{5BF1321F-CF31-46B3-994D-986BD57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65887"/>
            <a:ext cx="4941871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7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Đám mây 2">
            <a:extLst>
              <a:ext uri="{FF2B5EF4-FFF2-40B4-BE49-F238E27FC236}">
                <a16:creationId xmlns:a16="http://schemas.microsoft.com/office/drawing/2014/main" xmlns="" id="{E57B8281-C89A-4D03-8E7D-04D807EBCB56}"/>
              </a:ext>
            </a:extLst>
          </p:cNvPr>
          <p:cNvSpPr/>
          <p:nvPr/>
        </p:nvSpPr>
        <p:spPr>
          <a:xfrm>
            <a:off x="0" y="0"/>
            <a:ext cx="11804073" cy="671945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" name="Hộp Văn bản 5">
            <a:extLst>
              <a:ext uri="{FF2B5EF4-FFF2-40B4-BE49-F238E27FC236}">
                <a16:creationId xmlns:a16="http://schemas.microsoft.com/office/drawing/2014/main" xmlns="" id="{12207113-7169-4B10-9C88-D5F549CA670E}"/>
              </a:ext>
            </a:extLst>
          </p:cNvPr>
          <p:cNvSpPr txBox="1"/>
          <p:nvPr/>
        </p:nvSpPr>
        <p:spPr>
          <a:xfrm>
            <a:off x="1389427" y="1402529"/>
            <a:ext cx="94596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VNI-Avo" pitchFamily="2" charset="0"/>
              </a:rPr>
              <a:t>  </a:t>
            </a:r>
            <a:r>
              <a:rPr lang="en-US" sz="5400" dirty="0" err="1" smtClean="0">
                <a:latin typeface="VNI-Avo" pitchFamily="2" charset="0"/>
              </a:rPr>
              <a:t>Meï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naáu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böõa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tröa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Beù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nhaët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rau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Chò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goït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roát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Baø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vöøa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caét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ôùt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vöøa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noùi</a:t>
            </a:r>
            <a:r>
              <a:rPr lang="en-US" sz="5400" dirty="0" smtClean="0">
                <a:latin typeface="VNI-Avo" pitchFamily="2" charset="0"/>
              </a:rPr>
              <a:t>:    -</a:t>
            </a:r>
            <a:r>
              <a:rPr lang="en-US" sz="5400" dirty="0" err="1" smtClean="0">
                <a:latin typeface="VNI-Avo" pitchFamily="2" charset="0"/>
              </a:rPr>
              <a:t>Hai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chaùu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cuûa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thaät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kheùo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tay</a:t>
            </a:r>
            <a:r>
              <a:rPr lang="en-US" sz="5400" dirty="0" smtClean="0">
                <a:latin typeface="VNI-Avo" pitchFamily="2" charset="0"/>
              </a:rPr>
              <a:t>.</a:t>
            </a: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12207113-7169-4B10-9C88-D5F549CA670E}"/>
              </a:ext>
            </a:extLst>
          </p:cNvPr>
          <p:cNvSpPr txBox="1"/>
          <p:nvPr/>
        </p:nvSpPr>
        <p:spPr>
          <a:xfrm>
            <a:off x="1613912" y="3050667"/>
            <a:ext cx="111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xmlns="" id="{12207113-7169-4B10-9C88-D5F549CA670E}"/>
              </a:ext>
            </a:extLst>
          </p:cNvPr>
          <p:cNvSpPr txBox="1"/>
          <p:nvPr/>
        </p:nvSpPr>
        <p:spPr>
          <a:xfrm>
            <a:off x="7602614" y="2228297"/>
            <a:ext cx="96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12207113-7169-4B10-9C88-D5F549CA670E}"/>
              </a:ext>
            </a:extLst>
          </p:cNvPr>
          <p:cNvSpPr txBox="1"/>
          <p:nvPr/>
        </p:nvSpPr>
        <p:spPr>
          <a:xfrm>
            <a:off x="6761013" y="3050667"/>
            <a:ext cx="924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VNI-Avo" pitchFamily="2" charset="0"/>
              </a:rPr>
              <a:t>ô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NVT\Desktop\10.3.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62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796306" y="687368"/>
            <a:ext cx="3100785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latin typeface="VNI-Avo" pitchFamily="2" charset="0"/>
              </a:rPr>
              <a:t>b</a:t>
            </a:r>
            <a:r>
              <a:rPr lang="en-US" sz="6600" dirty="0" err="1" smtClean="0">
                <a:latin typeface="VNI-Avo" pitchFamily="2" charset="0"/>
              </a:rPr>
              <a:t>oà</a:t>
            </a:r>
            <a:r>
              <a:rPr lang="en-US" sz="6600" dirty="0" smtClean="0">
                <a:latin typeface="VNI-Avo" pitchFamily="2" charset="0"/>
              </a:rPr>
              <a:t> </a:t>
            </a:r>
            <a:r>
              <a:rPr lang="en-US" sz="6600" dirty="0" err="1" smtClean="0">
                <a:latin typeface="VNI-Avo" pitchFamily="2" charset="0"/>
              </a:rPr>
              <a:t>keát</a:t>
            </a:r>
            <a:r>
              <a:rPr lang="en-US" sz="6600" dirty="0" smtClean="0">
                <a:latin typeface="VNI-Avo" pitchFamily="2" charset="0"/>
              </a:rPr>
              <a:t>  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1429651" y="4580495"/>
            <a:ext cx="3253185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latin typeface="VNI-Avo" pitchFamily="2" charset="0"/>
              </a:rPr>
              <a:t>v</a:t>
            </a:r>
            <a:r>
              <a:rPr lang="en-US" sz="6600" dirty="0" err="1" smtClean="0">
                <a:latin typeface="VNI-Avo" pitchFamily="2" charset="0"/>
              </a:rPr>
              <a:t>òt</a:t>
            </a:r>
            <a:r>
              <a:rPr lang="en-US" sz="6600" dirty="0" smtClean="0">
                <a:latin typeface="VNI-Avo" pitchFamily="2" charset="0"/>
              </a:rPr>
              <a:t> </a:t>
            </a:r>
            <a:r>
              <a:rPr lang="en-US" sz="6600" dirty="0" err="1" smtClean="0">
                <a:latin typeface="VNI-Avo" pitchFamily="2" charset="0"/>
              </a:rPr>
              <a:t>baàu</a:t>
            </a:r>
            <a:r>
              <a:rPr lang="en-US" sz="6600" dirty="0" smtClean="0">
                <a:latin typeface="VNI-Avo" pitchFamily="2" charset="0"/>
              </a:rPr>
              <a:t>  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7038109" y="4588363"/>
            <a:ext cx="4876800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latin typeface="VNI-Avo" pitchFamily="2" charset="0"/>
              </a:rPr>
              <a:t>v</a:t>
            </a:r>
            <a:r>
              <a:rPr lang="en-US" sz="6600" dirty="0" err="1" smtClean="0">
                <a:latin typeface="VNI-Avo" pitchFamily="2" charset="0"/>
              </a:rPr>
              <a:t>eït</a:t>
            </a:r>
            <a:r>
              <a:rPr lang="en-US" sz="6600" dirty="0" smtClean="0">
                <a:latin typeface="VNI-Avo" pitchFamily="2" charset="0"/>
              </a:rPr>
              <a:t> </a:t>
            </a:r>
            <a:r>
              <a:rPr lang="en-US" sz="6600" dirty="0" err="1" smtClean="0">
                <a:latin typeface="VNI-Avo" pitchFamily="2" charset="0"/>
              </a:rPr>
              <a:t>moû</a:t>
            </a:r>
            <a:r>
              <a:rPr lang="en-US" sz="6600" dirty="0" smtClean="0">
                <a:latin typeface="VNI-Avo" pitchFamily="2" charset="0"/>
              </a:rPr>
              <a:t> </a:t>
            </a:r>
            <a:r>
              <a:rPr lang="en-US" sz="6600" dirty="0" err="1" smtClean="0">
                <a:latin typeface="VNI-Avo" pitchFamily="2" charset="0"/>
              </a:rPr>
              <a:t>ñoû</a:t>
            </a:r>
            <a:r>
              <a:rPr lang="en-US" sz="6600" dirty="0" smtClean="0">
                <a:latin typeface="VNI-Avo" pitchFamily="2" charset="0"/>
              </a:rPr>
              <a:t>  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4" name="Chỗ dành sẵn cho Nội dung 4">
            <a:extLst>
              <a:ext uri="{FF2B5EF4-FFF2-40B4-BE49-F238E27FC236}">
                <a16:creationId xmlns="" xmlns:a16="http://schemas.microsoft.com/office/drawing/2014/main" id="{BBD4C559-9277-4F2F-A150-2B364EA4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8230" y="2944333"/>
            <a:ext cx="7102637" cy="4089118"/>
          </a:xfrm>
          <a:prstGeom prst="rect">
            <a:avLst/>
          </a:prstGeom>
        </p:spPr>
      </p:pic>
      <p:pic>
        <p:nvPicPr>
          <p:cNvPr id="5" name="Chỗ dành sẵn cho Nội dung 4">
            <a:extLst>
              <a:ext uri="{FF2B5EF4-FFF2-40B4-BE49-F238E27FC236}">
                <a16:creationId xmlns="" xmlns:a16="http://schemas.microsoft.com/office/drawing/2014/main" id="{A30EE59B-13BE-4129-9FBB-EDF0E29C4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/>
        </p:blipFill>
        <p:spPr>
          <a:xfrm>
            <a:off x="6046204" y="2682189"/>
            <a:ext cx="6860610" cy="3812347"/>
          </a:xfrm>
          <a:prstGeom prst="rect">
            <a:avLst/>
          </a:prstGeom>
        </p:spPr>
      </p:pic>
      <p:pic>
        <p:nvPicPr>
          <p:cNvPr id="6" name="Chỗ dành sẵn cho Nội dung 4" descr="Ảnh có chứa phòng ngủ, phòng, thực phẩm&#10;&#10;Mô tả được tạo tự động">
            <a:extLst>
              <a:ext uri="{FF2B5EF4-FFF2-40B4-BE49-F238E27FC236}">
                <a16:creationId xmlns="" xmlns:a16="http://schemas.microsoft.com/office/drawing/2014/main" id="{D460BF43-2C6B-4B06-8490-DDA5560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 b="66511"/>
          <a:stretch/>
        </p:blipFill>
        <p:spPr>
          <a:xfrm>
            <a:off x="3395680" y="-647891"/>
            <a:ext cx="5902036" cy="3708982"/>
          </a:xfrm>
        </p:spPr>
      </p:pic>
    </p:spTree>
    <p:extLst>
      <p:ext uri="{BB962C8B-B14F-4D97-AF65-F5344CB8AC3E}">
        <p14:creationId xmlns:p14="http://schemas.microsoft.com/office/powerpoint/2010/main" val="17029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619" y="2110798"/>
            <a:ext cx="3581399" cy="1325563"/>
          </a:xfrm>
        </p:spPr>
        <p:txBody>
          <a:bodyPr>
            <a:noAutofit/>
          </a:bodyPr>
          <a:lstStyle/>
          <a:p>
            <a:r>
              <a:rPr lang="vi-VN" sz="6000" b="1" dirty="0" err="1">
                <a:solidFill>
                  <a:srgbClr val="FF0000"/>
                </a:solidFill>
              </a:rPr>
              <a:t>Củng</a:t>
            </a:r>
            <a:r>
              <a:rPr lang="vi-VN" sz="6000" b="1" dirty="0">
                <a:solidFill>
                  <a:srgbClr val="FF0000"/>
                </a:solidFill>
              </a:rPr>
              <a:t> </a:t>
            </a:r>
            <a:r>
              <a:rPr lang="vi-VN" sz="6000" b="1" dirty="0" err="1">
                <a:solidFill>
                  <a:srgbClr val="FF0000"/>
                </a:solidFill>
              </a:rPr>
              <a:t>cố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:a16="http://schemas.microsoft.com/office/drawing/2014/main" xmlns="" id="{12207113-7169-4B10-9C88-D5F549CA670E}"/>
              </a:ext>
            </a:extLst>
          </p:cNvPr>
          <p:cNvSpPr txBox="1"/>
          <p:nvPr/>
        </p:nvSpPr>
        <p:spPr>
          <a:xfrm>
            <a:off x="2666095" y="961163"/>
            <a:ext cx="7174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VNI-Avo" pitchFamily="2" charset="0"/>
              </a:rPr>
              <a:t>    </a:t>
            </a:r>
            <a:r>
              <a:rPr lang="en-US" sz="5400" dirty="0" err="1" smtClean="0">
                <a:latin typeface="VNI-Avo" pitchFamily="2" charset="0"/>
              </a:rPr>
              <a:t>Beù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toâ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maøu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quaû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mít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chuù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vòt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baàu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Roài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vöøa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chôi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ñaát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seùt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beù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vöøa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haùt</a:t>
            </a:r>
            <a:r>
              <a:rPr lang="en-US" sz="5400" dirty="0" smtClean="0">
                <a:latin typeface="VNI-Avo" pitchFamily="2" charset="0"/>
              </a:rPr>
              <a:t> :</a:t>
            </a:r>
          </a:p>
          <a:p>
            <a:r>
              <a:rPr lang="en-US" sz="5400" dirty="0" smtClean="0">
                <a:latin typeface="VNI-Avo" pitchFamily="2" charset="0"/>
              </a:rPr>
              <a:t>-</a:t>
            </a:r>
            <a:r>
              <a:rPr lang="en-US" sz="5400" dirty="0" err="1" smtClean="0">
                <a:latin typeface="VNI-Avo" pitchFamily="2" charset="0"/>
              </a:rPr>
              <a:t>Teát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Teát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Teát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tôùi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roài</a:t>
            </a:r>
            <a:endParaRPr lang="en-US" sz="5400" dirty="0" smtClean="0">
              <a:latin typeface="VNI-Avo" pitchFamily="2" charset="0"/>
            </a:endParaRPr>
          </a:p>
          <a:p>
            <a:r>
              <a:rPr lang="en-US" sz="5400" dirty="0" smtClean="0">
                <a:latin typeface="VNI-Avo" pitchFamily="2" charset="0"/>
              </a:rPr>
              <a:t>    </a:t>
            </a:r>
            <a:r>
              <a:rPr lang="en-US" sz="5400" dirty="0" err="1" smtClean="0">
                <a:latin typeface="VNI-Avo" pitchFamily="2" charset="0"/>
              </a:rPr>
              <a:t>Caû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nhaø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vui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raát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vui</a:t>
            </a:r>
            <a:endParaRPr lang="en-US" sz="5400" dirty="0" smtClean="0">
              <a:latin typeface="VNI-Avo" pitchFamily="2" charset="0"/>
            </a:endParaRPr>
          </a:p>
        </p:txBody>
      </p:sp>
      <p:pic>
        <p:nvPicPr>
          <p:cNvPr id="6" name="Chỗ dành sẵn cho Nội dung 5" descr="Ảnh có chứa văn bản, vẽ&#10;&#10;Mô tả được tạo tự động">
            <a:extLst>
              <a:ext uri="{FF2B5EF4-FFF2-40B4-BE49-F238E27FC236}">
                <a16:creationId xmlns:a16="http://schemas.microsoft.com/office/drawing/2014/main" xmlns="" id="{E3FEAEDE-D0D0-4A59-AC6A-E89935E0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4702" r="9673" b="13084"/>
          <a:stretch/>
        </p:blipFill>
        <p:spPr>
          <a:xfrm>
            <a:off x="609600" y="-845127"/>
            <a:ext cx="10931235" cy="7166099"/>
          </a:xfrm>
        </p:spPr>
      </p:pic>
    </p:spTree>
    <p:extLst>
      <p:ext uri="{BB962C8B-B14F-4D97-AF65-F5344CB8AC3E}">
        <p14:creationId xmlns:p14="http://schemas.microsoft.com/office/powerpoint/2010/main" val="241197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2" name="Picture 2" descr="C:\Users\NVT\Desktop\10.3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2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9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VT\Desktop\10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48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1642837" y="2883785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5257051" y="2883785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9235129" y="2880918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96" y="701189"/>
            <a:ext cx="1664368" cy="1463675"/>
          </a:xfrm>
        </p:spPr>
        <p:txBody>
          <a:bodyPr>
            <a:norm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7E2AD49-B5C8-48F0-B8C1-3C47C48F5068}"/>
              </a:ext>
            </a:extLst>
          </p:cNvPr>
          <p:cNvGrpSpPr/>
          <p:nvPr/>
        </p:nvGrpSpPr>
        <p:grpSpPr>
          <a:xfrm>
            <a:off x="2164094" y="2164863"/>
            <a:ext cx="3445208" cy="2867731"/>
            <a:chOff x="4669285" y="2957191"/>
            <a:chExt cx="2790110" cy="28677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xmlns="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3986499" y="216625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2830577" y="2183071"/>
            <a:ext cx="8321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VNI-Avo" pitchFamily="2" charset="0"/>
              </a:rPr>
              <a:t>s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830577" y="3646746"/>
            <a:ext cx="265360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latin typeface="VNI-Avo" pitchFamily="2" charset="0"/>
              </a:rPr>
              <a:t> </a:t>
            </a:r>
            <a:r>
              <a:rPr lang="en-US" sz="8800" b="1" dirty="0" err="1" smtClean="0">
                <a:latin typeface="VNI-Avo" pitchFamily="2" charset="0"/>
              </a:rPr>
              <a:t>soï</a:t>
            </a:r>
            <a:r>
              <a:rPr lang="en-US" sz="8800" dirty="0" err="1" smtClean="0">
                <a:latin typeface="VNI-Avo" pitchFamily="2" charset="0"/>
              </a:rPr>
              <a:t>ù</a:t>
            </a:r>
            <a:r>
              <a:rPr lang="en-US" sz="8800" b="1" dirty="0" err="1" smtClean="0">
                <a:latin typeface="VNI-Avo" pitchFamily="2" charset="0"/>
              </a:rPr>
              <a:t>t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xmlns="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3400866" y="3553954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3698794" y="364674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3616578" y="701189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ât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5715486" y="701188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542960" y="5681618"/>
            <a:ext cx="2971586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VNI-Avo" pitchFamily="2" charset="0"/>
              </a:rPr>
              <a:t>c</a:t>
            </a:r>
            <a:r>
              <a:rPr lang="en-US" sz="5400" dirty="0" err="1" smtClean="0">
                <a:latin typeface="VNI-Avo" pitchFamily="2" charset="0"/>
              </a:rPr>
              <a:t>aùi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s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oït</a:t>
            </a:r>
            <a:r>
              <a:rPr lang="en-US" sz="5400" dirty="0" smtClean="0">
                <a:latin typeface="VNI-Avo" pitchFamily="2" charset="0"/>
              </a:rPr>
              <a:t>  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882790" y="5667764"/>
            <a:ext cx="2592675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VNI-Avo" pitchFamily="2" charset="0"/>
              </a:rPr>
              <a:t>l</a:t>
            </a:r>
            <a:r>
              <a:rPr lang="en-US" sz="5400" dirty="0" err="1" smtClean="0">
                <a:latin typeface="VNI-Avo" pitchFamily="2" charset="0"/>
              </a:rPr>
              <a:t>aù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r>
              <a:rPr lang="en-US" sz="5400" dirty="0" smtClean="0">
                <a:latin typeface="VNI-Avo" pitchFamily="2" charset="0"/>
              </a:rPr>
              <a:t>  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8892743" y="5667764"/>
            <a:ext cx="3063729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VNI-Avo" pitchFamily="2" charset="0"/>
              </a:rPr>
              <a:t>c</a:t>
            </a:r>
            <a:r>
              <a:rPr lang="en-US" sz="5400" dirty="0" err="1" smtClean="0">
                <a:latin typeface="VNI-Avo" pitchFamily="2" charset="0"/>
              </a:rPr>
              <a:t>aùi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ôùt</a:t>
            </a:r>
            <a:r>
              <a:rPr lang="en-US" sz="5400" dirty="0" smtClean="0">
                <a:latin typeface="VNI-Avo" pitchFamily="2" charset="0"/>
              </a:rPr>
              <a:t>  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3074" name="Picture 2" descr="C:\Users\NVT\AppData\Local\Temp\Rar$DIa5712.12983\10 - 3 lá lố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91" y="145776"/>
            <a:ext cx="4368691" cy="53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VT\AppData\Local\Temp\Rar$DIa5712.15686\10 - 3 sọ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5803" cy="52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VT\AppData\Local\Temp\Rar$DIa5712.19259\10 - 3 thớ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07" y="0"/>
            <a:ext cx="394854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967" y="565986"/>
            <a:ext cx="8059611" cy="59989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946" y="1459634"/>
            <a:ext cx="3858491" cy="1325563"/>
          </a:xfrm>
        </p:spPr>
        <p:txBody>
          <a:bodyPr/>
          <a:lstStyle/>
          <a:p>
            <a:r>
              <a:rPr lang="vi-VN" b="1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r>
              <a:rPr lang="vi-VN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VNI-Avo" pitchFamily="2" charset="0"/>
              </a:rPr>
              <a:t>giaûi</a:t>
            </a:r>
            <a:r>
              <a:rPr lang="vi-VN" b="1" dirty="0">
                <a:solidFill>
                  <a:srgbClr val="FF0000"/>
                </a:solidFill>
                <a:latin typeface="VNI-Avo" pitchFamily="2" charset="0"/>
              </a:rPr>
              <a:t> lao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233</Words>
  <Application>Microsoft Office PowerPoint</Application>
  <PresentationFormat>Custom</PresentationFormat>
  <Paragraphs>56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ot</vt:lpstr>
      <vt:lpstr>PowerPoint Presentation</vt:lpstr>
      <vt:lpstr>Nghæ giaûi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nhöõng tieáng coù chöùa vaàn ot, oât, ôt.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ismail - [2010]</cp:lastModifiedBy>
  <cp:revision>45</cp:revision>
  <dcterms:created xsi:type="dcterms:W3CDTF">2020-08-19T08:24:52Z</dcterms:created>
  <dcterms:modified xsi:type="dcterms:W3CDTF">2020-08-31T08:53:48Z</dcterms:modified>
</cp:coreProperties>
</file>